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314" r:id="rId3"/>
    <p:sldId id="292" r:id="rId4"/>
    <p:sldId id="284" r:id="rId5"/>
    <p:sldId id="312" r:id="rId6"/>
    <p:sldId id="279" r:id="rId7"/>
    <p:sldId id="267" r:id="rId8"/>
    <p:sldId id="313" r:id="rId9"/>
    <p:sldId id="290" r:id="rId10"/>
    <p:sldId id="331" r:id="rId11"/>
    <p:sldId id="316" r:id="rId12"/>
    <p:sldId id="317" r:id="rId13"/>
    <p:sldId id="265" r:id="rId14"/>
    <p:sldId id="315" r:id="rId15"/>
    <p:sldId id="299" r:id="rId16"/>
    <p:sldId id="277" r:id="rId17"/>
    <p:sldId id="283" r:id="rId18"/>
    <p:sldId id="280" r:id="rId19"/>
    <p:sldId id="318" r:id="rId20"/>
    <p:sldId id="332" r:id="rId21"/>
    <p:sldId id="336" r:id="rId22"/>
    <p:sldId id="329" r:id="rId23"/>
    <p:sldId id="259" r:id="rId24"/>
    <p:sldId id="325" r:id="rId25"/>
    <p:sldId id="260" r:id="rId26"/>
    <p:sldId id="340" r:id="rId27"/>
    <p:sldId id="275" r:id="rId28"/>
    <p:sldId id="297" r:id="rId29"/>
    <p:sldId id="257" r:id="rId30"/>
    <p:sldId id="311" r:id="rId31"/>
    <p:sldId id="310" r:id="rId32"/>
    <p:sldId id="333" r:id="rId33"/>
    <p:sldId id="334" r:id="rId34"/>
    <p:sldId id="276" r:id="rId35"/>
    <p:sldId id="309" r:id="rId36"/>
    <p:sldId id="341" r:id="rId37"/>
    <p:sldId id="303" r:id="rId38"/>
    <p:sldId id="301" r:id="rId39"/>
    <p:sldId id="263" r:id="rId40"/>
    <p:sldId id="335" r:id="rId41"/>
    <p:sldId id="269" r:id="rId42"/>
    <p:sldId id="342" r:id="rId43"/>
    <p:sldId id="337" r:id="rId44"/>
    <p:sldId id="324" r:id="rId45"/>
    <p:sldId id="261" r:id="rId46"/>
    <p:sldId id="339" r:id="rId47"/>
    <p:sldId id="344" r:id="rId4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9" autoAdjust="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F5DA-10D8-4C16-AD41-0D1EF3BCDCD4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D495-755B-4B86-9322-464C50270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s_Pourbus_-_Portrait_de_Louis_XIII_enfa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0950" y="0"/>
            <a:ext cx="4100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atification of the Treaty of Munster Gerard Terborch 16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" y="0"/>
            <a:ext cx="89793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 XIV child k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03"/>
            <a:ext cx="5029200" cy="6855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de_lecon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732747"/>
            <a:ext cx="6781800" cy="3125253"/>
          </a:xfrm>
          <a:prstGeom prst="rect">
            <a:avLst/>
          </a:prstGeom>
        </p:spPr>
      </p:pic>
      <p:pic>
        <p:nvPicPr>
          <p:cNvPr id="3" name="Picture 2" descr="Fronde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5105400" cy="370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nal Mazar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3113" y="0"/>
            <a:ext cx="5057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-xiv-lebru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59" y="0"/>
            <a:ext cx="57400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ip IV of Spa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3088" y="0"/>
            <a:ext cx="5456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anta Maria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0"/>
            <a:ext cx="4419600" cy="588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all06specex_0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495800" y="899478"/>
            <a:ext cx="4648199" cy="5958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febvre_-_Jean-Baptiste_Colber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valides-film130jp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6781800" cy="441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_Dome_Church_at_Les_Invalides_-_July_2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5800" y="2807934"/>
            <a:ext cx="4648200" cy="405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d Chamber etique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709263" cy="2971800"/>
          </a:xfrm>
          <a:prstGeom prst="rect">
            <a:avLst/>
          </a:prstGeom>
        </p:spPr>
      </p:pic>
      <p:pic>
        <p:nvPicPr>
          <p:cNvPr id="3" name="Picture 2" descr="Gentleman and Lady at the Morning Toilet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44" y="1"/>
            <a:ext cx="4117555" cy="2971800"/>
          </a:xfrm>
          <a:prstGeom prst="rect">
            <a:avLst/>
          </a:prstGeom>
        </p:spPr>
      </p:pic>
      <p:pic>
        <p:nvPicPr>
          <p:cNvPr id="4" name="Picture 3" descr="court_cards_16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971800"/>
            <a:ext cx="2590800" cy="1928635"/>
          </a:xfrm>
          <a:prstGeom prst="rect">
            <a:avLst/>
          </a:prstGeom>
        </p:spPr>
      </p:pic>
      <p:pic>
        <p:nvPicPr>
          <p:cNvPr id="5" name="Picture 4" descr="court_billard_16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832" y="3589733"/>
            <a:ext cx="3960368" cy="2887267"/>
          </a:xfrm>
          <a:prstGeom prst="rect">
            <a:avLst/>
          </a:prstGeom>
        </p:spPr>
      </p:pic>
      <p:pic>
        <p:nvPicPr>
          <p:cNvPr id="6" name="Picture 5" descr="court_concert_169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95553"/>
            <a:ext cx="2590800" cy="1938254"/>
          </a:xfrm>
          <a:prstGeom prst="rect">
            <a:avLst/>
          </a:prstGeom>
        </p:spPr>
      </p:pic>
      <p:pic>
        <p:nvPicPr>
          <p:cNvPr id="7" name="Picture 6" descr="court_dance_169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34139"/>
            <a:ext cx="2590800" cy="1923861"/>
          </a:xfrm>
          <a:prstGeom prst="rect">
            <a:avLst/>
          </a:prstGeom>
        </p:spPr>
      </p:pic>
      <p:pic>
        <p:nvPicPr>
          <p:cNvPr id="8" name="Picture 7" descr="court_jeu_1694 gamblin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4926969"/>
            <a:ext cx="2590800" cy="1931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arie_de_Medici_Queen_of_Fr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0"/>
            <a:ext cx="5181600" cy="6846558"/>
          </a:xfrm>
          <a:prstGeom prst="rect">
            <a:avLst/>
          </a:prstGeom>
        </p:spPr>
      </p:pic>
      <p:pic>
        <p:nvPicPr>
          <p:cNvPr id="3" name="Picture 2" descr="HenriIV.jpg"/>
          <p:cNvPicPr>
            <a:picLocks noChangeAspect="1"/>
          </p:cNvPicPr>
          <p:nvPr/>
        </p:nvPicPr>
        <p:blipFill>
          <a:blip r:embed="rId3"/>
          <a:srcRect l="3844" r="1981" b="1538"/>
          <a:stretch>
            <a:fillRect/>
          </a:stretch>
        </p:blipFill>
        <p:spPr>
          <a:xfrm>
            <a:off x="0" y="814873"/>
            <a:ext cx="3962400" cy="517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14-Versailles16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927"/>
            <a:ext cx="9144000" cy="486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ame_de_Mainten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61" y="0"/>
            <a:ext cx="5321038" cy="687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ocation_edict of N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0"/>
            <a:ext cx="86067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2px-Louis_XIV_of_Fran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den at Versail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0"/>
            <a:ext cx="8938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painting of Versaill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863" y="0"/>
            <a:ext cx="8804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Pal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5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denvie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r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588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046VerGard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59148" y="2895600"/>
            <a:ext cx="5284851" cy="395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 fountain sculptu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52425"/>
            <a:ext cx="9144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XIII_3515 trimm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1175" y="0"/>
            <a:ext cx="5580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Chapel_-_July_2006_ed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bedroo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47738"/>
            <a:ext cx="9144000" cy="4960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Queen%27s_Chamb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4" y="0"/>
            <a:ext cx="87251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Salon_D%27Apoll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10" y="0"/>
            <a:ext cx="51083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fmirro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23925" y="0"/>
            <a:ext cx="7296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 mirr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oco org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28600"/>
            <a:ext cx="2946400" cy="2209800"/>
          </a:xfrm>
          <a:prstGeom prst="rect">
            <a:avLst/>
          </a:prstGeom>
        </p:spPr>
      </p:pic>
      <p:pic>
        <p:nvPicPr>
          <p:cNvPr id="3" name="Picture 2" descr="Rococo r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11" y="2590800"/>
            <a:ext cx="2912389" cy="4038600"/>
          </a:xfrm>
          <a:prstGeom prst="rect">
            <a:avLst/>
          </a:prstGeom>
        </p:spPr>
      </p:pic>
      <p:pic>
        <p:nvPicPr>
          <p:cNvPr id="4" name="Picture 3" descr="Zwiefalten_Muenster roco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6172200" cy="519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uel Champla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452303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ew France.bmp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693031" y="3048001"/>
            <a:ext cx="5450969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hamplain's New France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5334000" y="0"/>
            <a:ext cx="3810000" cy="298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onelli 1688 New Franc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24400" y="0"/>
            <a:ext cx="4114800" cy="306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obert de la Sal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4108997" cy="4724400"/>
          </a:xfrm>
          <a:prstGeom prst="rect">
            <a:avLst/>
          </a:prstGeom>
        </p:spPr>
      </p:pic>
      <p:pic>
        <p:nvPicPr>
          <p:cNvPr id="6" name="Picture 5" descr="America claimed by France Moll 17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1" y="3124809"/>
            <a:ext cx="6248400" cy="3733191"/>
          </a:xfrm>
          <a:prstGeom prst="rect">
            <a:avLst/>
          </a:prstGeom>
        </p:spPr>
      </p:pic>
      <p:pic>
        <p:nvPicPr>
          <p:cNvPr id="7" name="Picture 6" descr="la-salle-map-150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4495800"/>
            <a:ext cx="3075781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ise_pascal-ajour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81000" y="0"/>
            <a:ext cx="4038600" cy="493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ascal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105400" y="0"/>
            <a:ext cx="3657600" cy="485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rts_et_Metiers_Pascaline_dsc0386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828800" y="3810159"/>
            <a:ext cx="5562600" cy="304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380619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uis XIII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967163" y="0"/>
            <a:ext cx="517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estrian_portrait_louis_xiv_1692 at Nam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37" y="0"/>
            <a:ext cx="54237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II of Spa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4688" y="0"/>
            <a:ext cx="525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lipe_V%3B_Rey_de_Espa%C3%B1a Philip V Sp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630" y="0"/>
            <a:ext cx="47087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olas_de_Largilli Louis XIV and dauph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8965"/>
            <a:ext cx="8698184" cy="684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h bed of Louis XI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-8949"/>
            <a:ext cx="4724400" cy="68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theosis Louis XIV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ignedeGersa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990600"/>
            <a:ext cx="9121254" cy="4888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e_frontiers_1601_17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6769" cy="6858000"/>
          </a:xfrm>
          <a:prstGeom prst="rect">
            <a:avLst/>
          </a:prstGeom>
        </p:spPr>
      </p:pic>
      <p:pic>
        <p:nvPicPr>
          <p:cNvPr id="4" name="Picture 3" descr="Philippe Buache Carte de France divisee suivant les quatre departements de Messieurs les secretaires d Et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54" y="0"/>
            <a:ext cx="4360545" cy="3429000"/>
          </a:xfrm>
          <a:prstGeom prst="rect">
            <a:avLst/>
          </a:prstGeom>
        </p:spPr>
      </p:pic>
      <p:pic>
        <p:nvPicPr>
          <p:cNvPr id="5" name="Picture 4" descr="120-516 Cluver 17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465576"/>
            <a:ext cx="4038600" cy="33924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ofAustria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767" y="0"/>
            <a:ext cx="56204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_Louis_XI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2148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uis XIII with Chris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00996" y="304800"/>
            <a:ext cx="4843004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nal Richelie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2663" y="0"/>
            <a:ext cx="4638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%C3%A9e_du_Louvre_-_from_Jardin_des_Tuileres%2C_Paris%2C_France_%2826_April_2006%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_xiv_8_years_ol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929082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uis%20XIV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953000" y="1328030"/>
            <a:ext cx="4191000" cy="5529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10</cp:revision>
  <dcterms:created xsi:type="dcterms:W3CDTF">2007-08-02T01:34:35Z</dcterms:created>
  <dcterms:modified xsi:type="dcterms:W3CDTF">2007-09-07T02:21:15Z</dcterms:modified>
</cp:coreProperties>
</file>